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76" r:id="rId3"/>
    <p:sldId id="266" r:id="rId4"/>
    <p:sldId id="273" r:id="rId5"/>
    <p:sldId id="267" r:id="rId6"/>
    <p:sldId id="274" r:id="rId7"/>
    <p:sldId id="272" r:id="rId8"/>
    <p:sldId id="275" r:id="rId9"/>
    <p:sldId id="277" r:id="rId10"/>
    <p:sldId id="278" r:id="rId11"/>
    <p:sldId id="279" r:id="rId12"/>
    <p:sldId id="258" r:id="rId13"/>
    <p:sldId id="265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A7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C88A68-3A1C-D394-68D8-113416C50939}" v="320" dt="2026-01-16T09:31:21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50" autoAdjust="0"/>
    <p:restoredTop sz="94660"/>
  </p:normalViewPr>
  <p:slideViewPr>
    <p:cSldViewPr snapToGrid="0">
      <p:cViewPr varScale="1">
        <p:scale>
          <a:sx n="72" d="100"/>
          <a:sy n="72" d="100"/>
        </p:scale>
        <p:origin x="82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7FCF8D-4614-44C1-86DD-C96ABF07FE9C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A5874-FEFB-405D-B0B0-12D6ADF1C907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5737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A5874-FEFB-405D-B0B0-12D6ADF1C907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6081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F9D30-1C8F-8300-0F11-E21A6FB12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70615B30-2BE9-80D7-EDF7-EC4951BBA7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BC8C6679-9FCA-41A3-5405-94C5C49808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72B954C-6935-0A6C-8402-E7423502DF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A5874-FEFB-405D-B0B0-12D6ADF1C907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6025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E7E60-D489-C2AC-8D63-527B7F0DE9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FD82F415-005C-011C-3085-6F10039FEE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5CDDF4D5-66F7-732E-1F9C-D185657E3E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93CD494-6E96-F805-1A8A-EE49E66684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A5874-FEFB-405D-B0B0-12D6ADF1C907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2855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4BD77-1BAD-DFF9-80CD-59C8B46CD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15562C74-DA71-EAE1-299D-DB0F7E1B21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7FE52FF-83E0-7397-9CEC-127B256E74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5F8FDE7-FD49-B802-B2FF-68876A8D7F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A5874-FEFB-405D-B0B0-12D6ADF1C907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0428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44405-04C7-5C61-326F-0C7D4FB2FD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D0D67FF-127A-625B-5BF0-2FD1DED9B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93AC666-4666-B3B0-3B48-A63B5EF3F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DFA7FF5-02CE-0EA7-8065-BA65C7A07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946DC93-D8BC-7B9E-A198-0F2E1AA2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3642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B85840-93A2-CB0D-A1B8-4ED008738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55846EAB-A879-A1A5-8ABB-5D592649B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C464BFE-9318-A0DB-3FC1-844680AA2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23D790B-345D-FB5C-80FB-2658A377E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74A8ECC-46E6-7C4F-8064-9710EC5AE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5979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949630D-145A-6679-B369-457FB4EC8C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E46C41C-0A9B-4D09-0D17-93B210CB4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74429AE-7976-3DF9-7D59-E859BA7FE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53E10AA-9D36-1B9A-9A0A-8E77E147B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AD73985-70EF-DB26-C768-3FD3B6B1E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1725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F4B966-B44E-605F-0CE9-9FFD209B5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52DF16A-B5D2-11BD-3C7F-68D7242B5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0CFF28E-BD3A-98C2-1453-C07A22CAE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AA1A39A-0963-7631-6A57-43011D90C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BEED417-6B6C-E621-C02A-EE1196822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5651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3A72AC-3D89-F34B-3861-A9E9ACA1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400A376-42E6-49E6-F213-976FEF1A8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23920DD-64A0-B1F5-ACD1-70F878026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5FCBE32-118C-A0EE-1313-50069AA21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879AD39-22B5-DAA9-3BFC-F4B46636E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0422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B48CD7-B00B-6B6B-4A89-13E2CB9A0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F4DC32C-13E7-273F-6BC9-A068AA1680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7DE0EA5-A150-E847-ACB4-703C26E8F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D80BE084-CE1E-0678-C2B2-A380BE114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B8A9330-4D75-CA71-F773-F3B08AA7D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FAA43CE-F9B6-9B17-6213-6D4E22AC5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3279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371C5F-A370-E848-94A0-DAA163B7B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EE769A5-FB1D-DB74-8A30-84D324758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22C9A35-2AA3-E6E0-44E3-71376E4C2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1082A4D-78ED-E757-D7C5-9696638E5C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8D6EDFE7-7BE1-F3A0-1F31-87EEA6BD02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26D0CE8-6A78-4769-6A1A-68AE5B603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3C75520-9D48-A4D8-2805-3A73EB85C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A82B894-719D-8F6D-192D-8534DF5D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6318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7CBF25-E10C-BEF1-558B-0C5C9414C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9072087-604E-8025-DEB6-D831673E2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2775F5C-33BE-6656-9144-477D716B6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5F839CC-72CC-9D62-4F64-CF8CCF905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15996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0117D4F9-6452-669A-AE3D-29C7C1F12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03929E2-3A11-EC8E-A8EE-3585393AE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E22C9E8-DF69-C81A-FC04-132E90E7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6092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DE26A0-98F2-96F9-B999-05690F7B7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E566A58-9F4A-E5EB-774F-66E5C7619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19A818B-00CD-6D1E-606C-1D41E02B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5FFD69F-73C1-59E5-5FFB-F70C31F6F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76EE3EA6-B89F-FB5F-8490-EA7EE4B8B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106F0E7-5D51-A359-3BF2-E811F6E54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4087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D133C6-4E67-3F0F-7AC4-A4D43091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5EAF95F4-83D9-21E5-48DC-21FDAB1863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E75EC13-E1DB-AF49-7985-98CE02AA4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DB0E6F9-8468-E9C1-F312-410D33B22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FF3EB72-42D4-EDA3-96FA-2C053470F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8089856-AF4B-2F96-C521-0339555D2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2670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70AAB4D-2593-2822-8EFB-18D7E23E6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6FDD8A7-7CC8-6E10-29D8-1FDD3415C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1227735-F1CF-F905-A89E-DC191C77E3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332697-8665-4B2A-A253-95C5C896AE70}" type="datetimeFigureOut">
              <a:rPr lang="nl-NL" smtClean="0"/>
              <a:t>19-1-2026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72F5FA7-5051-3101-2C5A-2F075A675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6EFF3CB-9BAC-7B05-1AF8-E0A21FD9B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FA3151-BE0E-410F-87D5-6FAF2B7188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99805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groen&#10;&#10;Door AI gegenereerde inhoud is mogelijk onjuist.">
            <a:extLst>
              <a:ext uri="{FF2B5EF4-FFF2-40B4-BE49-F238E27FC236}">
                <a16:creationId xmlns:a16="http://schemas.microsoft.com/office/drawing/2014/main" id="{D642F84D-ABF9-398C-0FB9-F824FAA69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1" b="47269"/>
          <a:stretch>
            <a:fillRect/>
          </a:stretch>
        </p:blipFill>
        <p:spPr>
          <a:xfrm>
            <a:off x="-224503" y="-272753"/>
            <a:ext cx="13482320" cy="7130753"/>
          </a:xfrm>
          <a:prstGeom prst="rect">
            <a:avLst/>
          </a:prstGeom>
        </p:spPr>
      </p:pic>
      <p:pic>
        <p:nvPicPr>
          <p:cNvPr id="7" name="Afbeelding 6" descr="Afbeelding met tekst, Lettertype, Graphics, typografie&#10;&#10;Door AI gegenereerde inhoud is mogelijk onjuist.">
            <a:extLst>
              <a:ext uri="{FF2B5EF4-FFF2-40B4-BE49-F238E27FC236}">
                <a16:creationId xmlns:a16="http://schemas.microsoft.com/office/drawing/2014/main" id="{A7045C48-8DE9-6131-F4C2-655C6ADE10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019" y="-174208"/>
            <a:ext cx="6979961" cy="697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384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D78F2-1D1F-68F2-A2E0-8FF49ADF6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6C588F4A-28B8-0752-5C83-0016F96C3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6498" y="0"/>
            <a:ext cx="12192000" cy="68580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D468C05D-3233-2163-9765-828279299BAD}"/>
              </a:ext>
            </a:extLst>
          </p:cNvPr>
          <p:cNvSpPr txBox="1"/>
          <p:nvPr/>
        </p:nvSpPr>
        <p:spPr>
          <a:xfrm>
            <a:off x="3977832" y="6027003"/>
            <a:ext cx="211816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Business</a:t>
            </a:r>
            <a:endParaRPr lang="en-US" dirty="0">
              <a:cs typeface="Poppins SemiBold"/>
            </a:endParaRPr>
          </a:p>
          <a:p>
            <a:endParaRPr lang="nl-NL" sz="2400" dirty="0">
              <a:solidFill>
                <a:srgbClr val="9CA763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9B43CE3-9BA7-269C-ECC8-EE17A92264D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" name="Afbeelding 5" descr="Afbeelding met tekst, Lettertype, schermopname, Graphics&#10;&#10;Door AI gegenereerde inhoud is mogelijk onjuist.">
            <a:extLst>
              <a:ext uri="{FF2B5EF4-FFF2-40B4-BE49-F238E27FC236}">
                <a16:creationId xmlns:a16="http://schemas.microsoft.com/office/drawing/2014/main" id="{BB21C7E0-EC36-451E-D587-E9A5A8342E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2" t="82701" r="47715" b="3359"/>
          <a:stretch>
            <a:fillRect/>
          </a:stretch>
        </p:blipFill>
        <p:spPr>
          <a:xfrm>
            <a:off x="282632" y="5280515"/>
            <a:ext cx="3574473" cy="1296785"/>
          </a:xfrm>
          <a:prstGeom prst="rect">
            <a:avLst/>
          </a:prstGeom>
        </p:spPr>
      </p:pic>
      <p:pic>
        <p:nvPicPr>
          <p:cNvPr id="7" name="Afbeelding 6" descr="Afbeelding met tekst, lijn, Lettertype, nummer&#10;&#10;Door AI gegenereerde inhoud is mogelijk onjuist.">
            <a:extLst>
              <a:ext uri="{FF2B5EF4-FFF2-40B4-BE49-F238E27FC236}">
                <a16:creationId xmlns:a16="http://schemas.microsoft.com/office/drawing/2014/main" id="{2AFD463A-8FEE-6C46-C807-0C0AADA54F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2" y="2849948"/>
            <a:ext cx="10578521" cy="2266826"/>
          </a:xfrm>
          <a:prstGeom prst="rect">
            <a:avLst/>
          </a:prstGeom>
        </p:spPr>
      </p:pic>
      <p:pic>
        <p:nvPicPr>
          <p:cNvPr id="10" name="Afbeelding 9" descr="Afbeelding met lijn, schermopname, diagram, Perceel&#10;&#10;Door AI gegenereerde inhoud is mogelijk onjuist.">
            <a:extLst>
              <a:ext uri="{FF2B5EF4-FFF2-40B4-BE49-F238E27FC236}">
                <a16:creationId xmlns:a16="http://schemas.microsoft.com/office/drawing/2014/main" id="{D8EDDC6B-87E9-D35C-D743-6CE015749C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32" y="375879"/>
            <a:ext cx="8840103" cy="221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753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A5F13-AFB6-5608-3CE2-587E776B2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3978D6CC-5BBE-B0F0-1E87-E451BE8255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6498" y="-10633"/>
            <a:ext cx="12192000" cy="68580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9CC7EB3B-907C-62FB-1123-6EB3AF99AAC8}"/>
              </a:ext>
            </a:extLst>
          </p:cNvPr>
          <p:cNvSpPr txBox="1"/>
          <p:nvPr/>
        </p:nvSpPr>
        <p:spPr>
          <a:xfrm>
            <a:off x="3977832" y="6027003"/>
            <a:ext cx="211816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Business</a:t>
            </a:r>
            <a:endParaRPr lang="en-US" dirty="0">
              <a:cs typeface="Poppins SemiBold"/>
            </a:endParaRPr>
          </a:p>
          <a:p>
            <a:endParaRPr lang="nl-NL" sz="2400" dirty="0">
              <a:solidFill>
                <a:srgbClr val="9CA763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E13D2D34-8494-82B5-C734-95D6389391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" name="Afbeelding 5" descr="Afbeelding met tekst, Lettertype, schermopname, Graphics&#10;&#10;Door AI gegenereerde inhoud is mogelijk onjuist.">
            <a:extLst>
              <a:ext uri="{FF2B5EF4-FFF2-40B4-BE49-F238E27FC236}">
                <a16:creationId xmlns:a16="http://schemas.microsoft.com/office/drawing/2014/main" id="{2899DBA8-56C2-0C62-0B7C-D68560DA8B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2" t="82701" r="47715" b="3359"/>
          <a:stretch>
            <a:fillRect/>
          </a:stretch>
        </p:blipFill>
        <p:spPr>
          <a:xfrm>
            <a:off x="282632" y="5280515"/>
            <a:ext cx="3574473" cy="1296785"/>
          </a:xfrm>
          <a:prstGeom prst="rect">
            <a:avLst/>
          </a:prstGeom>
        </p:spPr>
      </p:pic>
      <p:pic>
        <p:nvPicPr>
          <p:cNvPr id="4" name="Afbeelding 3" descr="Afbeelding met tekst, schermopname, diagram, Perceel&#10;&#10;Door AI gegenereerde inhoud is mogelijk onjuist.">
            <a:extLst>
              <a:ext uri="{FF2B5EF4-FFF2-40B4-BE49-F238E27FC236}">
                <a16:creationId xmlns:a16="http://schemas.microsoft.com/office/drawing/2014/main" id="{1AE47100-9378-CE81-8919-AEBBFFEC1B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210" y="222153"/>
            <a:ext cx="9310576" cy="507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CA590-50AD-2D5C-A139-ED701D96D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8BCF4787-F55C-B930-A054-27B3999C8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4" name="Afbeelding 3" descr="Afbeelding met tekst, Lettertype, Graphics, schermopname&#10;&#10;Door AI gegenereerde inhoud is mogelijk onjuist.">
            <a:extLst>
              <a:ext uri="{FF2B5EF4-FFF2-40B4-BE49-F238E27FC236}">
                <a16:creationId xmlns:a16="http://schemas.microsoft.com/office/drawing/2014/main" id="{081DB430-40A2-B89C-767C-B0F7897A1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626"/>
          <a:stretch>
            <a:fillRect/>
          </a:stretch>
        </p:blipFill>
        <p:spPr>
          <a:xfrm>
            <a:off x="6430945" y="-284929"/>
            <a:ext cx="7640289" cy="3466702"/>
          </a:xfrm>
          <a:prstGeom prst="rect">
            <a:avLst/>
          </a:prstGeom>
        </p:spPr>
      </p:pic>
      <p:pic>
        <p:nvPicPr>
          <p:cNvPr id="7" name="Afbeelding 6" descr="Afbeelding met tekst, Lettertype, Graphics, logo&#10;&#10;Door AI gegenereerde inhoud is mogelijk onjuist.">
            <a:extLst>
              <a:ext uri="{FF2B5EF4-FFF2-40B4-BE49-F238E27FC236}">
                <a16:creationId xmlns:a16="http://schemas.microsoft.com/office/drawing/2014/main" id="{AA8D7F32-37FC-B56F-944A-5AB1DE542D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47" y="3041436"/>
            <a:ext cx="4761905" cy="4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876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FED7B-CCEF-88E0-572D-5CB8294D1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groen&#10;&#10;Door AI gegenereerde inhoud is mogelijk onjuist.">
            <a:extLst>
              <a:ext uri="{FF2B5EF4-FFF2-40B4-BE49-F238E27FC236}">
                <a16:creationId xmlns:a16="http://schemas.microsoft.com/office/drawing/2014/main" id="{ECBE8FD1-B265-488C-AD3D-BABF01429D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1" b="47269"/>
          <a:stretch>
            <a:fillRect/>
          </a:stretch>
        </p:blipFill>
        <p:spPr>
          <a:xfrm>
            <a:off x="-224503" y="-272753"/>
            <a:ext cx="13482320" cy="7130753"/>
          </a:xfrm>
          <a:prstGeom prst="rect">
            <a:avLst/>
          </a:prstGeom>
        </p:spPr>
      </p:pic>
      <p:pic>
        <p:nvPicPr>
          <p:cNvPr id="7" name="Afbeelding 6" descr="Afbeelding met tekst, Lettertype, Graphics, typografie&#10;&#10;Door AI gegenereerde inhoud is mogelijk onjuist.">
            <a:extLst>
              <a:ext uri="{FF2B5EF4-FFF2-40B4-BE49-F238E27FC236}">
                <a16:creationId xmlns:a16="http://schemas.microsoft.com/office/drawing/2014/main" id="{3C7DAEB2-993A-0E6B-1DB0-C2745C0D80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019" y="-174208"/>
            <a:ext cx="6979961" cy="697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74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026083-846E-7BB3-A5E9-FD8D76A9B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groen&#10;&#10;Door AI gegenereerde inhoud is mogelijk onjuist.">
            <a:extLst>
              <a:ext uri="{FF2B5EF4-FFF2-40B4-BE49-F238E27FC236}">
                <a16:creationId xmlns:a16="http://schemas.microsoft.com/office/drawing/2014/main" id="{43EA508D-E4A4-05EA-0718-76917C2950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1" b="47269"/>
          <a:stretch>
            <a:fillRect/>
          </a:stretch>
        </p:blipFill>
        <p:spPr>
          <a:xfrm>
            <a:off x="-224503" y="-272753"/>
            <a:ext cx="13482320" cy="7130753"/>
          </a:xfrm>
          <a:prstGeom prst="rect">
            <a:avLst/>
          </a:prstGeom>
        </p:spPr>
      </p:pic>
      <p:pic>
        <p:nvPicPr>
          <p:cNvPr id="7" name="Afbeelding 6" descr="Afbeelding met tekst, Lettertype, Graphics, typografie&#10;&#10;Door AI gegenereerde inhoud is mogelijk onjuist.">
            <a:extLst>
              <a:ext uri="{FF2B5EF4-FFF2-40B4-BE49-F238E27FC236}">
                <a16:creationId xmlns:a16="http://schemas.microsoft.com/office/drawing/2014/main" id="{87CF9BC8-CC9D-8707-EABE-A16360E0DB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019" y="-174208"/>
            <a:ext cx="6979961" cy="697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49431"/>
      </p:ext>
    </p:extLst>
  </p:cSld>
  <p:clrMapOvr>
    <a:masterClrMapping/>
  </p:clrMapOvr>
  <p:transition spd="slow" advClick="0" advTm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2FB963-A780-9EC2-A44D-A790F8C44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FFCC63DA-B4CE-B5DE-ED54-13C7152BC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" y="10732"/>
            <a:ext cx="12192000" cy="6858000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2CE46A4F-E86D-1F6D-B987-FD0C043FFEC7}"/>
              </a:ext>
            </a:extLst>
          </p:cNvPr>
          <p:cNvSpPr txBox="1"/>
          <p:nvPr/>
        </p:nvSpPr>
        <p:spPr>
          <a:xfrm>
            <a:off x="665746" y="945717"/>
            <a:ext cx="10916654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1"/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Waarom?</a:t>
            </a:r>
          </a:p>
          <a:p>
            <a:pPr lvl="1"/>
            <a:endParaRPr lang="nl-NL" sz="2400" dirty="0">
              <a:solidFill>
                <a:srgbClr val="9CA763"/>
              </a:solidFill>
              <a:latin typeface="Poppins SemiBold"/>
              <a:cs typeface="Poppins SemiBold"/>
            </a:endParaRPr>
          </a:p>
          <a:p>
            <a:pPr lvl="1"/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Onze aanpak.</a:t>
            </a:r>
          </a:p>
          <a:p>
            <a:pPr lvl="1"/>
            <a:endParaRPr lang="nl-NL" sz="2400" dirty="0">
              <a:solidFill>
                <a:srgbClr val="9CA763"/>
              </a:solidFill>
              <a:latin typeface="Poppins SemiBold"/>
              <a:cs typeface="Poppins SemiBold"/>
            </a:endParaRPr>
          </a:p>
          <a:p>
            <a:pPr lvl="1"/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Hoe was onze werkverdeling?</a:t>
            </a: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4126AA26-9987-B015-737A-03394B1828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12" name="Afbeelding 11" descr="Afbeelding met tekst, Lettertype, Graphics, logo&#10;&#10;Door AI gegenereerde inhoud is mogelijk onjuist.">
            <a:extLst>
              <a:ext uri="{FF2B5EF4-FFF2-40B4-BE49-F238E27FC236}">
                <a16:creationId xmlns:a16="http://schemas.microsoft.com/office/drawing/2014/main" id="{0D3E0A77-0CFA-07E0-7017-038F19A5E2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47" y="3041436"/>
            <a:ext cx="4761905" cy="4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29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524C1-D2B7-3CEE-6899-1265358BB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40F0342E-6086-C73C-9F62-32E30BEA6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6498" y="0"/>
            <a:ext cx="12192000" cy="68580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536B118A-90E1-6CD1-E8E6-F14B6379FD2B}"/>
              </a:ext>
            </a:extLst>
          </p:cNvPr>
          <p:cNvSpPr txBox="1"/>
          <p:nvPr/>
        </p:nvSpPr>
        <p:spPr>
          <a:xfrm>
            <a:off x="3977832" y="6027003"/>
            <a:ext cx="211816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Media</a:t>
            </a:r>
            <a:endParaRPr lang="en-US" dirty="0">
              <a:cs typeface="Poppins SemiBold"/>
            </a:endParaRPr>
          </a:p>
          <a:p>
            <a:endParaRPr lang="nl-NL" sz="2400" dirty="0">
              <a:solidFill>
                <a:srgbClr val="9CA763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BBDF345-B516-6912-0AC9-CB1E87AD85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" name="Afbeelding 5" descr="Afbeelding met tekst, Lettertype, schermopname, Graphics&#10;&#10;Door AI gegenereerde inhoud is mogelijk onjuist.">
            <a:extLst>
              <a:ext uri="{FF2B5EF4-FFF2-40B4-BE49-F238E27FC236}">
                <a16:creationId xmlns:a16="http://schemas.microsoft.com/office/drawing/2014/main" id="{6E2D2344-08E9-4466-EFC9-3082DA5D77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4" t="24305" r="45781" b="58582"/>
          <a:stretch>
            <a:fillRect/>
          </a:stretch>
        </p:blipFill>
        <p:spPr>
          <a:xfrm>
            <a:off x="0" y="5231059"/>
            <a:ext cx="4037008" cy="1591887"/>
          </a:xfrm>
          <a:prstGeom prst="rect">
            <a:avLst/>
          </a:prstGeom>
        </p:spPr>
      </p:pic>
      <p:pic>
        <p:nvPicPr>
          <p:cNvPr id="7" name="Afbeelding 6" descr="Afbeelding met fruit, groente, Voedingsgroep, komkommer&#10;&#10;Door AI gegenereerde inhoud is mogelijk onjuist.">
            <a:extLst>
              <a:ext uri="{FF2B5EF4-FFF2-40B4-BE49-F238E27FC236}">
                <a16:creationId xmlns:a16="http://schemas.microsoft.com/office/drawing/2014/main" id="{8294E222-B567-FA29-FBEA-B554F7C05B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29" y="445894"/>
            <a:ext cx="5675571" cy="454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87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A62E5-BBFB-86E4-D745-13FC21FA9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14402F59-F168-0CA4-5510-124F67EB9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6498" y="0"/>
            <a:ext cx="12192000" cy="68580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04812125-3802-3ED6-FCD5-9DFDC33B67F6}"/>
              </a:ext>
            </a:extLst>
          </p:cNvPr>
          <p:cNvSpPr txBox="1"/>
          <p:nvPr/>
        </p:nvSpPr>
        <p:spPr>
          <a:xfrm>
            <a:off x="3977832" y="6027003"/>
            <a:ext cx="211816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Software</a:t>
            </a:r>
            <a:endParaRPr lang="en-US" dirty="0">
              <a:cs typeface="Poppins SemiBold"/>
            </a:endParaRPr>
          </a:p>
          <a:p>
            <a:endParaRPr lang="nl-NL" sz="2400" dirty="0">
              <a:solidFill>
                <a:srgbClr val="9CA763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74B59D69-A3A8-3EC6-94C3-104EF4548E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" name="Afbeelding 5" descr="Afbeelding met tekst, Lettertype, schermopname, Graphics&#10;&#10;Door AI gegenereerde inhoud is mogelijk onjuist.">
            <a:extLst>
              <a:ext uri="{FF2B5EF4-FFF2-40B4-BE49-F238E27FC236}">
                <a16:creationId xmlns:a16="http://schemas.microsoft.com/office/drawing/2014/main" id="{96EB88D6-C1DC-CFD3-6E9C-3B182F30E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4" r="45781" b="78319"/>
          <a:stretch>
            <a:fillRect/>
          </a:stretch>
        </p:blipFill>
        <p:spPr>
          <a:xfrm>
            <a:off x="0" y="4767229"/>
            <a:ext cx="4037008" cy="201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969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2E894B-2F93-006C-833F-9D6613F1C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D660C1C2-B0A0-E11F-C353-EA045E2E2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6498" y="0"/>
            <a:ext cx="12192000" cy="68580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EC6514DE-D608-B241-1F46-F58CF4FBF6D0}"/>
              </a:ext>
            </a:extLst>
          </p:cNvPr>
          <p:cNvSpPr txBox="1"/>
          <p:nvPr/>
        </p:nvSpPr>
        <p:spPr>
          <a:xfrm>
            <a:off x="5189316" y="6027003"/>
            <a:ext cx="211816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Software</a:t>
            </a:r>
            <a:endParaRPr lang="en-US" dirty="0">
              <a:cs typeface="Poppins SemiBold"/>
            </a:endParaRPr>
          </a:p>
          <a:p>
            <a:endParaRPr lang="nl-NL" sz="2400" dirty="0">
              <a:solidFill>
                <a:srgbClr val="9CA763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6EF75AB7-9C67-ADBE-3D7D-BDC5E2D925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" name="Afbeelding 5" descr="Afbeelding met tekst, Lettertype, schermopname, Graphics&#10;&#10;Door AI gegenereerde inhoud is mogelijk onjuist.">
            <a:extLst>
              <a:ext uri="{FF2B5EF4-FFF2-40B4-BE49-F238E27FC236}">
                <a16:creationId xmlns:a16="http://schemas.microsoft.com/office/drawing/2014/main" id="{F59112B7-DA34-85BA-514B-CA4A6133DC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7" t="64294" r="39315" b="22302"/>
          <a:stretch>
            <a:fillRect/>
          </a:stretch>
        </p:blipFill>
        <p:spPr>
          <a:xfrm>
            <a:off x="16498" y="5403548"/>
            <a:ext cx="5187142" cy="124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32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99AF0-EE2F-D056-1160-269604D08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6C090B15-6F2F-1D06-54E4-B3C24DA11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6498" y="0"/>
            <a:ext cx="12192000" cy="68580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F4B7FC91-3DB6-322B-1349-E1D83B95C486}"/>
              </a:ext>
            </a:extLst>
          </p:cNvPr>
          <p:cNvSpPr txBox="1"/>
          <p:nvPr/>
        </p:nvSpPr>
        <p:spPr>
          <a:xfrm>
            <a:off x="3977832" y="6027003"/>
            <a:ext cx="211816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Technology</a:t>
            </a:r>
            <a:endParaRPr lang="en-US" dirty="0">
              <a:cs typeface="Poppins SemiBold"/>
            </a:endParaRPr>
          </a:p>
          <a:p>
            <a:endParaRPr lang="nl-NL" sz="2400" dirty="0">
              <a:solidFill>
                <a:srgbClr val="9CA763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38A8CF4F-52D0-03E2-DE0F-D610E129B5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" name="Afbeelding 5" descr="Afbeelding met tekst, Lettertype, schermopname, Graphics&#10;&#10;Door AI gegenereerde inhoud is mogelijk onjuist.">
            <a:extLst>
              <a:ext uri="{FF2B5EF4-FFF2-40B4-BE49-F238E27FC236}">
                <a16:creationId xmlns:a16="http://schemas.microsoft.com/office/drawing/2014/main" id="{E0C185AE-27BC-A1E1-6249-FF06A54EC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4" t="44190" r="45781" b="39725"/>
          <a:stretch>
            <a:fillRect/>
          </a:stretch>
        </p:blipFill>
        <p:spPr>
          <a:xfrm>
            <a:off x="0" y="5278858"/>
            <a:ext cx="4037008" cy="149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45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04B64-56B0-3EE0-1B4A-496EABA479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A2DAA7E4-E479-35D1-5058-92E59B25B4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6498" y="0"/>
            <a:ext cx="12192000" cy="68580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1848B8E3-10DB-3532-5DC8-C85EF01F670F}"/>
              </a:ext>
            </a:extLst>
          </p:cNvPr>
          <p:cNvSpPr txBox="1"/>
          <p:nvPr/>
        </p:nvSpPr>
        <p:spPr>
          <a:xfrm>
            <a:off x="3977832" y="6027003"/>
            <a:ext cx="211816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Business</a:t>
            </a:r>
            <a:endParaRPr lang="en-US" dirty="0">
              <a:cs typeface="Poppins SemiBold"/>
            </a:endParaRPr>
          </a:p>
          <a:p>
            <a:endParaRPr lang="nl-NL" sz="2400" dirty="0">
              <a:solidFill>
                <a:srgbClr val="9CA763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CA626ADA-8DAC-377D-B606-521F3A6A3E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" name="Afbeelding 5" descr="Afbeelding met tekst, Lettertype, schermopname, Graphics&#10;&#10;Door AI gegenereerde inhoud is mogelijk onjuist.">
            <a:extLst>
              <a:ext uri="{FF2B5EF4-FFF2-40B4-BE49-F238E27FC236}">
                <a16:creationId xmlns:a16="http://schemas.microsoft.com/office/drawing/2014/main" id="{4178D8FB-58BA-4A08-857B-922E1A3412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2" t="82701" r="47715" b="3359"/>
          <a:stretch>
            <a:fillRect/>
          </a:stretch>
        </p:blipFill>
        <p:spPr>
          <a:xfrm>
            <a:off x="282632" y="5280515"/>
            <a:ext cx="3574473" cy="1296785"/>
          </a:xfrm>
          <a:prstGeom prst="rect">
            <a:avLst/>
          </a:prstGeom>
        </p:spPr>
      </p:pic>
      <p:pic>
        <p:nvPicPr>
          <p:cNvPr id="8" name="Afbeelding 7" descr="Afbeelding met tekst, schermopname, Rechthoek, ontwerp&#10;&#10;Door AI gegenereerde inhoud is mogelijk onjuist.">
            <a:extLst>
              <a:ext uri="{FF2B5EF4-FFF2-40B4-BE49-F238E27FC236}">
                <a16:creationId xmlns:a16="http://schemas.microsoft.com/office/drawing/2014/main" id="{60395CC5-5D1B-E67B-E369-0D6C1A7622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767" y="310805"/>
            <a:ext cx="8627265" cy="496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847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B15FD-D9F0-2A3A-0B68-38FD8562A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A43D2D55-D9D2-7428-2398-DB2243A66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" r="2939" b="39674"/>
          <a:stretch>
            <a:fillRect/>
          </a:stretch>
        </p:blipFill>
        <p:spPr>
          <a:xfrm>
            <a:off x="16498" y="0"/>
            <a:ext cx="12192000" cy="685800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B7FE64C3-FB81-E55C-8F93-68561F16CDEE}"/>
              </a:ext>
            </a:extLst>
          </p:cNvPr>
          <p:cNvSpPr txBox="1"/>
          <p:nvPr/>
        </p:nvSpPr>
        <p:spPr>
          <a:xfrm>
            <a:off x="3977832" y="6027003"/>
            <a:ext cx="2118168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nl-NL" sz="2400" dirty="0">
                <a:solidFill>
                  <a:srgbClr val="9CA763"/>
                </a:solidFill>
                <a:latin typeface="Poppins SemiBold"/>
                <a:cs typeface="Poppins SemiBold"/>
              </a:rPr>
              <a:t>Business</a:t>
            </a:r>
            <a:endParaRPr lang="en-US" dirty="0">
              <a:cs typeface="Poppins SemiBold"/>
            </a:endParaRPr>
          </a:p>
          <a:p>
            <a:endParaRPr lang="nl-NL" sz="2400" dirty="0">
              <a:solidFill>
                <a:srgbClr val="9CA763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488E40E9-F3FD-F4AC-A430-48F85576EEE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pic>
        <p:nvPicPr>
          <p:cNvPr id="6" name="Afbeelding 5" descr="Afbeelding met tekst, Lettertype, schermopname, Graphics&#10;&#10;Door AI gegenereerde inhoud is mogelijk onjuist.">
            <a:extLst>
              <a:ext uri="{FF2B5EF4-FFF2-40B4-BE49-F238E27FC236}">
                <a16:creationId xmlns:a16="http://schemas.microsoft.com/office/drawing/2014/main" id="{2A4DEEB4-1458-912A-A360-674001BBA3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2" t="82701" r="47715" b="3359"/>
          <a:stretch>
            <a:fillRect/>
          </a:stretch>
        </p:blipFill>
        <p:spPr>
          <a:xfrm>
            <a:off x="282632" y="5280515"/>
            <a:ext cx="3574473" cy="1296785"/>
          </a:xfrm>
          <a:prstGeom prst="rect">
            <a:avLst/>
          </a:prstGeom>
        </p:spPr>
      </p:pic>
      <p:pic>
        <p:nvPicPr>
          <p:cNvPr id="4" name="Afbeelding 3" descr="Afbeelding met schermopname, diagram, tekst, Lettertype&#10;&#10;Door AI gegenereerde inhoud is mogelijk onjuist.">
            <a:extLst>
              <a:ext uri="{FF2B5EF4-FFF2-40B4-BE49-F238E27FC236}">
                <a16:creationId xmlns:a16="http://schemas.microsoft.com/office/drawing/2014/main" id="{9D388EB0-674C-6648-37B2-466C8E02B3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972" y="280700"/>
            <a:ext cx="9509052" cy="506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1259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3215</TotalTime>
  <Words>22</Words>
  <Application>Microsoft Office PowerPoint</Application>
  <PresentationFormat>Breedbeeld</PresentationFormat>
  <Paragraphs>17</Paragraphs>
  <Slides>13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Poppins SemiBold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Romy de Jong</dc:creator>
  <cp:lastModifiedBy>Romy de Jong</cp:lastModifiedBy>
  <cp:revision>86</cp:revision>
  <dcterms:created xsi:type="dcterms:W3CDTF">2025-12-17T10:17:08Z</dcterms:created>
  <dcterms:modified xsi:type="dcterms:W3CDTF">2026-01-19T14:03:12Z</dcterms:modified>
</cp:coreProperties>
</file>

<file path=docProps/thumbnail.jpeg>
</file>